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8" r:id="rId1"/>
    <p:sldMasterId id="2147483878" r:id="rId2"/>
  </p:sldMasterIdLst>
  <p:sldIdLst>
    <p:sldId id="288" r:id="rId3"/>
    <p:sldId id="257" r:id="rId4"/>
    <p:sldId id="258" r:id="rId5"/>
    <p:sldId id="291" r:id="rId6"/>
    <p:sldId id="268" r:id="rId7"/>
    <p:sldId id="289" r:id="rId8"/>
    <p:sldId id="29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1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687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8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8692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8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20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28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545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42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3/12/2016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96881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3/12/2016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41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195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3/12/2016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7480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3/12/2016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12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3/12/2016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98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3/12/2016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76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3/12/2016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28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3/12/2016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42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3/12/2016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84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3/12/2016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55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3/12/2016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4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74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724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65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0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05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97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504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502920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24063"/>
            <a:ext cx="5037105" cy="3453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292862">
            <a:off x="6520277" y="1342351"/>
            <a:ext cx="3562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>
                <a:solidFill>
                  <a:srgbClr val="92D050"/>
                </a:solidFill>
              </a:rPr>
              <a:t>BANGLADESH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758" y="4283242"/>
            <a:ext cx="5358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bn-BD" sz="2400" dirty="0">
                <a:solidFill>
                  <a:schemeClr val="tx2">
                    <a:lumMod val="9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আমার সোনার বাংলা </a:t>
            </a:r>
            <a:r>
              <a:rPr lang="bn-BD" sz="2400" dirty="0" smtClean="0">
                <a:solidFill>
                  <a:schemeClr val="tx2">
                    <a:lumMod val="9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আমি </a:t>
            </a:r>
            <a:r>
              <a:rPr lang="bn-BD" sz="2400" dirty="0">
                <a:solidFill>
                  <a:schemeClr val="tx2">
                    <a:lumMod val="9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তোমায় ভালবাসি</a:t>
            </a:r>
          </a:p>
          <a:p>
            <a:pPr defTabSz="914400"/>
            <a:r>
              <a:rPr lang="bn-BD" sz="2400" dirty="0">
                <a:solidFill>
                  <a:schemeClr val="tx2">
                    <a:lumMod val="9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চিরদিন তোমার আকাশ , তোমার বাতাস, আমার প্রাণে</a:t>
            </a:r>
          </a:p>
          <a:p>
            <a:pPr defTabSz="914400"/>
            <a:r>
              <a:rPr lang="bn-BD" sz="2400" dirty="0" smtClean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                    ওমা </a:t>
            </a:r>
            <a:r>
              <a:rPr lang="bn-BD" sz="2400" dirty="0">
                <a:solidFill>
                  <a:prstClr val="whit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আমার প্রাণে বাজায় বাশিঁ।</a:t>
            </a:r>
          </a:p>
          <a:p>
            <a:pPr defTabSz="914400"/>
            <a:r>
              <a:rPr lang="bn-BD" sz="2400" dirty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সোনার বাংলা্‌ , অমি তোমায় ‘’’’’’’’’’’’’’’’’’</a:t>
            </a:r>
            <a:endParaRPr lang="en-US" sz="24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85800"/>
            <a:ext cx="1947672" cy="1682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 descr="mo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76200"/>
            <a:ext cx="20574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067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69" y="232532"/>
            <a:ext cx="5017477" cy="1649471"/>
          </a:xfrm>
        </p:spPr>
        <p:txBody>
          <a:bodyPr>
            <a:normAutofit/>
          </a:bodyPr>
          <a:lstStyle/>
          <a:p>
            <a:r>
              <a:rPr lang="bn-BD" sz="9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NikoshBAN"/>
                <a:cs typeface="NikoshBAN" panose="02000000000000000000" pitchFamily="2" charset="0"/>
              </a:rPr>
              <a:t>সু-স্বাগতম</a:t>
            </a:r>
            <a:endParaRPr lang="en-US" sz="9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NikoshBAN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80" y="881976"/>
            <a:ext cx="1628043" cy="1360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1" y="909635"/>
            <a:ext cx="1674935" cy="130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23" y="2345349"/>
            <a:ext cx="5134708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1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82154" y="4036912"/>
            <a:ext cx="40981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alibri" panose="020F0502020204030204" pitchFamily="34" charset="0"/>
              <a:buNone/>
            </a:pPr>
            <a:r>
              <a:rPr lang="bn-BD" sz="2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NikoshBAN" pitchFamily="2" charset="0"/>
                <a:cs typeface="NikoshBAN" pitchFamily="2" charset="0"/>
              </a:rPr>
              <a:t>৭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bn-BD" sz="28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, </a:t>
            </a:r>
            <a:r>
              <a:rPr lang="en-US" sz="28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800" dirty="0" smtClean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Calibri" panose="020F0502020204030204" pitchFamily="34" charset="0"/>
              <a:buNone/>
            </a:pPr>
            <a:r>
              <a:rPr lang="en-US" sz="2800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কুইজ</a:t>
            </a:r>
            <a:r>
              <a:rPr lang="en-US" sz="28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প্রতিযোগীতা</a:t>
            </a:r>
            <a:endParaRPr lang="en-US" sz="28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Calibri" panose="020F0502020204030204" pitchFamily="34" charset="0"/>
              <a:buNone/>
            </a:pPr>
            <a:r>
              <a:rPr lang="en-US" sz="2800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28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১ম, </a:t>
            </a:r>
            <a:r>
              <a:rPr lang="en-US" sz="28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নিম্ন</a:t>
            </a:r>
            <a:r>
              <a:rPr lang="en-US" sz="28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শ্রেণির</a:t>
            </a:r>
            <a:r>
              <a:rPr lang="en-US" sz="28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জীব</a:t>
            </a:r>
            <a:endParaRPr lang="bn-BD" sz="28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Calibri" panose="020F0502020204030204" pitchFamily="34" charset="0"/>
              <a:buNone/>
            </a:pPr>
            <a:r>
              <a:rPr lang="bn-BD" sz="2800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 সময়ঃ </a:t>
            </a:r>
            <a:r>
              <a:rPr lang="bn-BD" sz="28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৯০ মিনিট</a:t>
            </a:r>
            <a:endParaRPr lang="bn-BD" sz="28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Calibri" panose="020F0502020204030204" pitchFamily="34" charset="0"/>
              <a:buNone/>
            </a:pPr>
            <a:r>
              <a:rPr lang="bn-BD" sz="2800" dirty="0">
                <a:latin typeface="NikoshBAN" pitchFamily="2" charset="0"/>
                <a:cs typeface="NikoshBAN" pitchFamily="2" charset="0"/>
              </a:rPr>
              <a:t>  তারিখঃ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০/০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/২০১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৬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ইং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81250" cy="30864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20013" y="1172061"/>
            <a:ext cx="425547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alibri" panose="020F0502020204030204" pitchFamily="34" charset="0"/>
              <a:buNone/>
            </a:pPr>
            <a:r>
              <a:rPr lang="bn-BD" sz="4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itchFamily="2" charset="0"/>
                <a:cs typeface="NikoshBAN" pitchFamily="2" charset="0"/>
              </a:rPr>
              <a:t>সুকুমার </a:t>
            </a:r>
            <a:r>
              <a:rPr lang="bn-BD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itchFamily="2" charset="0"/>
                <a:cs typeface="NikoshBAN" pitchFamily="2" charset="0"/>
              </a:rPr>
              <a:t>চক্রবর্ত্তী</a:t>
            </a:r>
            <a:r>
              <a:rPr lang="bn-BD" sz="44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buFont typeface="Calibri" panose="020F0502020204030204" pitchFamily="34" charset="0"/>
              <a:buNone/>
            </a:pPr>
            <a:r>
              <a:rPr lang="bn-BD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bn-BD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সহকারি </a:t>
            </a:r>
            <a:r>
              <a:rPr lang="bn-BD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শিক্ষক </a:t>
            </a:r>
          </a:p>
          <a:p>
            <a:pPr>
              <a:buFont typeface="Calibri" panose="020F0502020204030204" pitchFamily="34" charset="0"/>
              <a:buNone/>
            </a:pPr>
            <a:r>
              <a:rPr lang="bn-BD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    বনগ্রাম মাধ্যমিক বিদ্যালয়           </a:t>
            </a:r>
          </a:p>
          <a:p>
            <a:pPr>
              <a:buFont typeface="Calibri" panose="020F0502020204030204" pitchFamily="34" charset="0"/>
              <a:buNone/>
            </a:pPr>
            <a:r>
              <a:rPr lang="bn-BD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NikoshBAN" pitchFamily="2" charset="0"/>
                <a:cs typeface="NikoshBAN" pitchFamily="2" charset="0"/>
              </a:rPr>
              <a:t>    খোকসা, কুষ্টিয়া ।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Calibri" panose="020F0502020204030204" pitchFamily="34" charset="0"/>
              <a:buNone/>
            </a:pPr>
            <a:r>
              <a:rPr lang="bn-BD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Nikosh" pitchFamily="2" charset="0"/>
                <a:cs typeface="Nikosh" pitchFamily="2" charset="0"/>
              </a:rPr>
              <a:t>    মোবাইলঃ   ০১৭১৫০২৫৪৪৬ </a:t>
            </a:r>
          </a:p>
          <a:p>
            <a:pPr>
              <a:buFont typeface="Calibri" panose="020F0502020204030204" pitchFamily="34" charset="0"/>
              <a:buNone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Nikosh" pitchFamily="2" charset="0"/>
                <a:cs typeface="Nikosh" pitchFamily="2" charset="0"/>
              </a:rPr>
              <a:t>     </a:t>
            </a:r>
            <a:r>
              <a:rPr lang="en-US" sz="2000" i="1" dirty="0">
                <a:latin typeface="Nikosh" pitchFamily="2" charset="0"/>
                <a:cs typeface="Nikosh" pitchFamily="2" charset="0"/>
              </a:rPr>
              <a:t>sukumarekterpur@gmail.com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682154" y="142112"/>
            <a:ext cx="4444512" cy="3734422"/>
            <a:chOff x="6353908" y="169290"/>
            <a:chExt cx="4444512" cy="37344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908" y="169290"/>
              <a:ext cx="4444512" cy="373442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5319" y="228597"/>
              <a:ext cx="1456438" cy="147988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55413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8039" y="375635"/>
            <a:ext cx="9131122" cy="77058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prstTxWarp prst="textCanDown">
              <a:avLst>
                <a:gd name="adj" fmla="val 25271"/>
              </a:avLst>
            </a:prstTxWarp>
            <a:spAutoFit/>
          </a:bodyPr>
          <a:lstStyle/>
          <a:p>
            <a:pPr algn="ctr"/>
            <a:r>
              <a:rPr lang="bn-IN" sz="41300" b="1" dirty="0" smtClean="0">
                <a:ln w="28575" cmpd="sng">
                  <a:solidFill>
                    <a:srgbClr val="FF0000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কুইজ প্রতিযোগীতার নিয়মাবলী </a:t>
            </a:r>
            <a:endParaRPr lang="en-US" sz="41300" b="1" dirty="0">
              <a:ln w="28575" cmpd="sng">
                <a:solidFill>
                  <a:srgbClr val="FF0000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2732" y="1867437"/>
            <a:ext cx="107281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প্রতি শ্রেণীতে ছাত্র-ছাত্রীদের চারটি গ্রুপে ভাগ করতে হবে ।</a:t>
            </a:r>
          </a:p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 প্রথম সাড়া প্রাপ্ত গ্রূপের প্রতি প্রশ্নের সঠিক উত্তরের জন্য ১ নম্বর করে পাবে।</a:t>
            </a:r>
          </a:p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 যে গ্রূপ প্রশ্নের উত্তর সর্ব প্রথম  সাড়া দেবে এবং এর বিপরিতে অন্য গ্রূপ চ্যালেঞ্জ করতে পারবে।</a:t>
            </a:r>
          </a:p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৪। প্রথম গ্রূপের ভূল উত্তেরর জন্য -১। এবং চ্যালেঞ্জ করা গ্রূপের উত্তর সঠিক বা হলে +২বা -২ পাবে।</a:t>
            </a:r>
          </a:p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৫। একাধিক গ্রূপের চ্যালেঞ্জ করার সযোগ থাকবে। </a:t>
            </a:r>
          </a:p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৬। সব গ্রূপের ক্ষেত্রে একই নিয়ম প্রযোজ্য। </a:t>
            </a:r>
          </a:p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৭। সর্ব শেষ বিজয়ীদের </a:t>
            </a:r>
            <a:r>
              <a:rPr lang="bn-IN" sz="2800" smtClean="0">
                <a:latin typeface="NikoshBAN" panose="02000000000000000000" pitchFamily="2" charset="0"/>
                <a:cs typeface="NikoshBAN" panose="02000000000000000000" pitchFamily="2" charset="0"/>
              </a:rPr>
              <a:t>মাঝে পুরস্কারের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ব্যবস্থা থাকতে হবে।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5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8" y="235527"/>
            <a:ext cx="1833996" cy="15517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5792" y="2552413"/>
            <a:ext cx="9264315" cy="64633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১। ভাইরাস, ব্যাকটোরিয়া, ছত্রাক, অ্যামিবা ইত্যাদিকে কি বলে ?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5792" y="4688839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১। নিম্ন শ্রেণির জীব।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7304" y="1595376"/>
            <a:ext cx="1075288" cy="64633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প্রশ্নঃ-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2089" y="3731802"/>
            <a:ext cx="1261350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উত্তরঃ-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5792" y="2556059"/>
            <a:ext cx="9264315" cy="64633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২। এদের কিভাবে দেখা যায় ?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5792" y="4720493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২। অনুবীক্ষণ যন্ত্রের সাহায্যে।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5791" y="4752147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৩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রোগ সৃষ্টি করে।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5792" y="2579308"/>
            <a:ext cx="9264315" cy="64633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৩। অনুজীব- মানুষ, গৃহপালিত পশু ও উদ্ভিদের কি সৃষ্টি করে?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5791" y="2547729"/>
            <a:ext cx="9264315" cy="64633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ikoshBAN" pitchFamily="2" charset="0"/>
                <a:cs typeface="NikoshBAN" pitchFamily="2" charset="0"/>
              </a:rPr>
              <a:t>৪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আদিজীব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বলা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কাকে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5791" y="4715734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ikoshBAN" pitchFamily="2" charset="0"/>
                <a:cs typeface="NikoshBAN" pitchFamily="2" charset="0"/>
              </a:rPr>
              <a:t>৪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অনুজীবদেরকে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25791" y="2576237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৫। বর্তমান কালে অনুজীবগণ এ জগৎকে কটি রাজ্যে ভাগ করা হয়েছে?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5790" y="4701413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৫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তিনটি।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25789" y="2614634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>
                <a:latin typeface="NikoshBAN" pitchFamily="2" charset="0"/>
                <a:cs typeface="NikoshBAN" pitchFamily="2" charset="0"/>
              </a:rPr>
              <a:t>৬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ভাইরাস কোন রাজ্যের অর্ন্তভুক্ত?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5788" y="4701413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৬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একারিওটা।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5651" y="2614336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৭। ব্যাকটেরিয়া কোন রাজ্যের অর্ন্তভুক্ত?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5786" y="4751510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৭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প্রোক্যারিওটা।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25786" y="2616124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>
                <a:latin typeface="NikoshBAN" pitchFamily="2" charset="0"/>
                <a:cs typeface="NikoshBAN" pitchFamily="2" charset="0"/>
              </a:rPr>
              <a:t>৮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শৈবাল, ছত্রাক কোন রাজ্যের অর্ন্তভুক্ত?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25786" y="4750067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৮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ইউক্যারিওটা।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25786" y="2612810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>
                <a:latin typeface="NikoshBAN" pitchFamily="2" charset="0"/>
                <a:cs typeface="NikoshBAN" pitchFamily="2" charset="0"/>
              </a:rPr>
              <a:t>৯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ভাইরাস কিভাবে দেখা যায়?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25786" y="4730055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৯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ইলেকট্রন অনুবীক্ষণ যন্ত্রের সাহায্যে।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25780" y="2589561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১০। কোন অনুজীবের কেন্দ্রিকা সুগঠিত নয়?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25780" y="4741101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১০। ব্যাকটোরিয়া।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25780" y="2559120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১১। কোন অনুজীবের কোষের নিক্লিয়াস সুগঠিত?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25780" y="4746624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১১। শৈবাল, ছত্রাক ও প্রোটোজোয়া।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25780" y="2575915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১২।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কে আমিষ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আবরণ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ও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নিউক্লিক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এসিড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গঠিত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25780" y="4694362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১২।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ভাইরাস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25769" y="2610986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১৩। এরা কখন জীবনের  লক্ষন হারিয়ে ফেলে?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25780" y="4729459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১৩। আমিষ আবরণ থেকে নিউক্লিক এসিড বের হয়ে গেলে।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25768" y="2570166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১৪। জীবদেহের বাইরে অবস্থান কালে ভাইরাসকে জীব না জড় বলে?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15920" y="4715436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১৪। জড়।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5767" y="2597845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১৫। ভাইরাস মানব দেহে কি কি রোগ সৃষ্টি করে?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25767" y="4698867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১৫। বসন্ত, হাম, সর্দি ইত্যাদি।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25750" y="2559119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১৬। ব্যাকটোরিয়ার বৈশিষ্ট্য কি?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25750" y="4703764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১৬।  আদি নিউক্লিয়াসযুক্ত, অসবুজ, এককোষী।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25750" y="2569084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১৭। কে সর্বপ্রথম ব্যাকটোরিয়া দেখতে পান?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25750" y="4705467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১৭।  বিজ্ঞানী অ্যান্টনি ফন লিউয়েন হুক।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25709" y="2569693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১৮। ব্যাকটোরিয়াকে কিসের ভিত্তিতে শ্রেণি  বিভাগ করা হয়?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170814" y="4678520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১৮।  দেহের আকার আকৃতির ভিত্তিতে।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25651" y="2554956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১৯। ব্যাকটোরিয়াকে কটি শ্রেণিতে ভাগ করা যায়?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15836" y="4705803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১৯।  চারটি।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5651" y="2576406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২০। নিউমোনিয়া রোগ সৃষ্টিকারী ব্যাকটোরিয়া কোনটি?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70730" y="4719762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২০।  কক্কাস।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25511" y="2548979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২১।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কলেরা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রোগ সৃষ্টিকারী ব্যাকটোরিয়া কোনটি?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25651" y="4692245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২১।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কমা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25511" y="2572965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ধনুষ্টংকার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রক্তআমাশয়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রোগ সৃষ্টিকারী ব্যাকটোরিয়া কোনটি?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25510" y="4730066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ব্যাসিলাস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125510" y="2570618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৩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ব্যাকটোরিয়ার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আকৃতি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প্যাঁচানো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কোনটির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25240" y="4701387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৩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স্পাইরিলাম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125230" y="2570204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জীবনরক্ষাকারী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এন্টিবায়োটিক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170646" y="4685382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ব্যাকটোরিয়া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25230" y="2542777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৫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ব্যাকটোরিয়া প্রকৃতি থেকে মাটিতে কি সংরক্ষণ করে?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170094" y="4713066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৫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নাইট্রোজেন।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125230" y="2568632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২৬। মৃত জীবদেহ ও আর্বজনা পচাতে সাহায্য করে?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147391" y="4685262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২৬।  ব্যাকটোরিয়া।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147391" y="2578948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২৭। দই তৈরি করে কে?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23968" y="4695995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২৭।  ব্যাকটোরিয়া।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46829" y="2567850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২৮। জীণ প্রকৌশলের মূল ভিত্তি কি?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169458" y="4717911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২৮।  ব্যাকটোরিয়া।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103631" y="2540914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২৯। সমাঙ্গদেহী ক্লোরোফিলবিহীন অসবুজ উদ্ভিদকে কি বলে?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122285" y="4689379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২৯।  ছত্রাক।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169458" y="2553625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৩০। এরা কি খাদ্য প্রস্তুত করতে পারে?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91969" y="4712388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৩০।  না।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14149" y="2541443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৩১। কেন?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132862" y="4706037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৩১।  দেহে ক্লোরোফিল অনুপস্থিত।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103631" y="2599083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৩২। তবুও খাদ্য পায় কিভাবে?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151160" y="4741019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৩২।  তাই এরা পরভোজী বা মৃতভোজী।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114149" y="2561224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৩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৩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মৃতভোজী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ছত্রাক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কোথায়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জন্মায়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116898" y="4700298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৩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৩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মৃতজীবদেহে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জৈব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পদার্থের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পূর্ণ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মাটিতে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122285" y="2611073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৩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৪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পেনিসিলিন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ঔষধ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27475" y="4709418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৩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৪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ছত্রাক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091520" y="2608523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৩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৫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পাউরুটি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তৈরিতে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ছত্রাক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 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127474" y="4699702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৩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৫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ইস্ট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078057" y="2621192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৩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৬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খাদ্য হিসাবে কোন ছত্রাক ব্যবহার করা হয়? 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179771" y="4726016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৩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৬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মাসরুম।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102506" y="2594089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৩৭। ছত্রাক মানুষের কি রোগ সৃষ্টি করে? 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127473" y="4661068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৩৭।  দাদ, ছুলী, একজিমা।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112958" y="2581631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৩৮। ছত্রাক আলুর কি রোগ সৃষ্টি করে?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191885" y="4713065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৩৮।  বিলম্বিত ধ্বসা রোগ।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055428" y="2579042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৩৯। ছত্রাক পাটের কি রোগ সৃষ্টি করে?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151911" y="4673270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৩৯।  কালপট্টি রোগ।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019336" y="2576592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৪০। ছত্রাক আখের কি রোগ সৃষ্টি করে?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138919" y="4700289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৪০।  লালপচা রোগ।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048322" y="2587955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৪১। সমাঙ্গবর্গের ক্লোরোফিলযুক্ত ও স্বভোজী উদ্ভিদকে কি বলে?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112958" y="4699968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৪১।  শৈবাল।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081469" y="2589855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জলাশয়ে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বেশিরভাগ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নামের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শৈবাল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138918" y="4657611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পাইরোগাইরা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017557" y="2600688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৪৩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আইস্ক্রিম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তৈরিতে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সামুদ্রিক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শৈবালজাত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200842" y="4682780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৩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অ্যালজিন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067539" y="2572709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৪৪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শৈবালে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খনিজ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হিসাবে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212956" y="4657611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আয়োডিন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পটাশিয়াম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076866" y="2595492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৪৫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ধরণের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শৈবাল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পাতায়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রোগ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সৃষ্টি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185108" y="4694395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৫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রেডরাস্ট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029105" y="2556979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৪৬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জলাশয়ে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শৈবাল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আধিক্য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গ্যাসের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অভাব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ঘটে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158307" y="4710002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৬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অক্সিজেন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030369" y="2554859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৪৭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প্রোটিস্টা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রাজ্যের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এককোষী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প্রাণি,সদস্য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210076" y="4667889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৭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অ্যামিবা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103067" y="2540913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৪৮। এদের দেহ থেকে আঙ্গুলের ন্যায় তৈরি অধিক্ষেপঙ্কে কি বলে?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145141" y="4695363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৪৮।  ক্ষনপদ।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112396" y="2549760"/>
            <a:ext cx="9264315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৪৯। অ্যামিবা ক্ষনপদের সাহায্যে কি কাজ সম্পাদন  করে ?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119480" y="4670756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৪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৯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 খাদ্যগ্রহন ও চলাচল করে।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030369" y="2560958"/>
            <a:ext cx="9467858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৫০। এদের দেহে একটি পাতলা ও স্বচ্ছ পর্দা দ্বারা ঘেরা থাকে একে কি বলে ?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170178" y="4689496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৫০।  প্লাজমালেমা।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045057" y="2562499"/>
            <a:ext cx="9467858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৫১। ব্যাসিলারি আমাশয়ের কারণ হল--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183665" y="4695598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৫১।  ব্যাসিলারি ব্যাক্টোরিয়া।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017708" y="2585897"/>
            <a:ext cx="9467858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৫২। এন্টামিবা প্রতিকুল পরিবেশে শক্ত আবরণ তৈরি করে একে কি বলে ?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183159" y="4695919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৫২।  সিস্ট।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15681" y="2559987"/>
            <a:ext cx="9467858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৫৩। এরা প্রাণির দেহে পরজীবি হিসাবে কোথায় বাস করে?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208720" y="4668581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৫৩।  বৃহদান্ত্রে।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055428" y="2583822"/>
            <a:ext cx="9467858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৫৪। এন্টামিবা কিভাবে বংশ বৃদ্ধি করে?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195908" y="4680854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৫৪।  কোষ বিভাজন ও অনুবীজ সৃষ্টির মাধ্যমে।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017708" y="2583319"/>
            <a:ext cx="9467858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৫৫। এর বংশবৃদ্ধি প্রক্রিয়ার প্রদ্ধতির নাম কি ?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144305" y="4683078"/>
            <a:ext cx="9264315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৫৫।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স্পোরুলেশান। 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055428" y="2556310"/>
            <a:ext cx="9467858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৫৬।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ব্যাকটোরিয়ার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জীবানু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দেহঅভ্যন্তরে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প্রবেশ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?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2221429" y="4693409"/>
            <a:ext cx="9264315" cy="58477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৫৬।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অপরিষ্কার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জামা-কাপর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পচা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ওবাসি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খাদ্য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যত্রতত্র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মলমুত্র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2055428" y="2581174"/>
            <a:ext cx="9467858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৫৭।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অনুজীব দ্বারা আক্রান্ত রোগ কিভাবে প্রতিকার ও প্রতিরোধ করে যায় ?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2144511" y="4707743"/>
            <a:ext cx="9264315" cy="58477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৫৭। সম্মিলিতভাবে স্বাস্থ্যরক্ষার নিয়মগুলি যত্নসহকারে পালন করলে।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3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2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2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2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2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2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7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2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2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2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7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2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2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2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7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2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1" grpId="0" animBg="1"/>
      <p:bldP spid="12" grpId="0" animBg="1"/>
      <p:bldP spid="13" grpId="0" animBg="1"/>
      <p:bldP spid="16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8024" y="375635"/>
            <a:ext cx="6132490" cy="77058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prstTxWarp prst="textCanDown">
              <a:avLst>
                <a:gd name="adj" fmla="val 25271"/>
              </a:avLst>
            </a:prstTxWarp>
            <a:spAutoFit/>
          </a:bodyPr>
          <a:lstStyle/>
          <a:p>
            <a:pPr algn="ctr"/>
            <a:r>
              <a:rPr lang="bn-IN" sz="41300" b="1" dirty="0" smtClean="0">
                <a:ln w="28575" cmpd="sng">
                  <a:solidFill>
                    <a:srgbClr val="FF0000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বিনোদন</a:t>
            </a:r>
            <a:endParaRPr lang="en-US" sz="41300" b="1" dirty="0">
              <a:ln w="28575" cmpd="sng">
                <a:solidFill>
                  <a:srgbClr val="FF0000"/>
                </a:solidFill>
                <a:prstDash val="solid"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Lat Lag Gayee - Race 2 Chipmunk ver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4365" y="1452283"/>
            <a:ext cx="9507070" cy="478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6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1676400"/>
            <a:ext cx="7300209" cy="39574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prstTxWarp prst="textCanDown">
              <a:avLst>
                <a:gd name="adj" fmla="val 25271"/>
              </a:avLst>
            </a:prstTxWarp>
            <a:spAutoFit/>
          </a:bodyPr>
          <a:lstStyle/>
          <a:p>
            <a:pPr algn="ctr"/>
            <a:r>
              <a:rPr lang="bn-BD" sz="41300" b="1" dirty="0" smtClean="0">
                <a:ln w="28575" cmpd="sng">
                  <a:solidFill>
                    <a:srgbClr val="FF0000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41300" b="1" dirty="0">
              <a:ln w="28575" cmpd="sng">
                <a:solidFill>
                  <a:srgbClr val="FF0000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0"/>
            <a:ext cx="22098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76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4137</TotalTime>
  <Words>1046</Words>
  <Application>Microsoft Office PowerPoint</Application>
  <PresentationFormat>Widescreen</PresentationFormat>
  <Paragraphs>143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Century Gothic</vt:lpstr>
      <vt:lpstr>Century Schoolbook</vt:lpstr>
      <vt:lpstr>Nikosh</vt:lpstr>
      <vt:lpstr>NikoshBAN</vt:lpstr>
      <vt:lpstr>sNikoshBAN</vt:lpstr>
      <vt:lpstr>Wingdings 2</vt:lpstr>
      <vt:lpstr>Wingdings 3</vt:lpstr>
      <vt:lpstr>Ion</vt:lpstr>
      <vt:lpstr>View</vt:lpstr>
      <vt:lpstr>PowerPoint Presentation</vt:lpstr>
      <vt:lpstr>সু-স্বাগতম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DOEL</dc:creator>
  <cp:lastModifiedBy>BongrumHighSchool</cp:lastModifiedBy>
  <cp:revision>662</cp:revision>
  <dcterms:created xsi:type="dcterms:W3CDTF">2013-10-27T03:37:38Z</dcterms:created>
  <dcterms:modified xsi:type="dcterms:W3CDTF">2016-03-12T06:12:44Z</dcterms:modified>
</cp:coreProperties>
</file>